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601200" cy="12801600" type="A3"/>
  <p:notesSz cx="9926638" cy="14355763"/>
  <p:defaultTextStyle>
    <a:defPPr>
      <a:defRPr lang="es-ES"/>
    </a:defPPr>
    <a:lvl1pPr algn="l" defTabSz="1224557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11934" indent="-476331" algn="l" defTabSz="1224557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24557" indent="-953351" algn="l" defTabSz="1224557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837180" indent="-1430371" algn="l" defTabSz="1224557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449114" indent="-1907390" algn="l" defTabSz="1224557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991210" algn="l" defTabSz="396484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1189452" algn="l" defTabSz="396484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1387693" algn="l" defTabSz="396484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1585935" algn="l" defTabSz="396484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3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4522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ueb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202"/>
    <a:srgbClr val="F6CE3E"/>
    <a:srgbClr val="990000"/>
    <a:srgbClr val="DFC83C"/>
    <a:srgbClr val="8CBDC4"/>
    <a:srgbClr val="B9D7DB"/>
    <a:srgbClr val="FFFFFF"/>
    <a:srgbClr val="006E7E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4904" y="-128"/>
      </p:cViewPr>
      <p:guideLst>
        <p:guide orient="horz" pos="4033"/>
        <p:guide pos="3024"/>
      </p:guideLst>
    </p:cSldViewPr>
  </p:slideViewPr>
  <p:outlineViewPr>
    <p:cViewPr>
      <p:scale>
        <a:sx n="100" d="100"/>
        <a:sy n="100" d="100"/>
      </p:scale>
      <p:origin x="6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6"/>
    </p:cViewPr>
  </p:sorterViewPr>
  <p:notesViewPr>
    <p:cSldViewPr>
      <p:cViewPr>
        <p:scale>
          <a:sx n="77" d="100"/>
          <a:sy n="77" d="100"/>
        </p:scale>
        <p:origin x="-2118" y="-72"/>
      </p:cViewPr>
      <p:guideLst>
        <p:guide orient="horz" pos="4522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7550"/>
          </a:xfrm>
          <a:prstGeom prst="rect">
            <a:avLst/>
          </a:prstGeom>
        </p:spPr>
        <p:txBody>
          <a:bodyPr vert="horz" wrap="square" lIns="138735" tIns="69369" rIns="138735" bIns="69369" numCol="1" anchor="t" anchorCtr="0" compatLnSpc="1">
            <a:prstTxWarp prst="textNoShape">
              <a:avLst/>
            </a:prstTxWarp>
          </a:bodyPr>
          <a:lstStyle>
            <a:lvl1pPr defTabSz="6273800">
              <a:defRPr sz="1800" smtClean="0">
                <a:latin typeface="Calibri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7550"/>
          </a:xfrm>
          <a:prstGeom prst="rect">
            <a:avLst/>
          </a:prstGeom>
        </p:spPr>
        <p:txBody>
          <a:bodyPr vert="horz" wrap="square" lIns="138735" tIns="69369" rIns="138735" bIns="69369" numCol="1" anchor="t" anchorCtr="0" compatLnSpc="1">
            <a:prstTxWarp prst="textNoShape">
              <a:avLst/>
            </a:prstTxWarp>
          </a:bodyPr>
          <a:lstStyle>
            <a:lvl1pPr algn="r" defTabSz="6273800">
              <a:defRPr sz="1800" smtClean="0">
                <a:latin typeface="Calibri" charset="0"/>
              </a:defRPr>
            </a:lvl1pPr>
          </a:lstStyle>
          <a:p>
            <a:pPr>
              <a:defRPr/>
            </a:pPr>
            <a:fld id="{C6AE0824-40AC-472A-9FFF-076080449900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944813" y="1074738"/>
            <a:ext cx="4037012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138735" tIns="69369" rIns="138735" bIns="6936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92188" y="6818313"/>
            <a:ext cx="7942262" cy="6462712"/>
          </a:xfrm>
          <a:prstGeom prst="rect">
            <a:avLst/>
          </a:prstGeom>
        </p:spPr>
        <p:txBody>
          <a:bodyPr vert="horz" wrap="square" lIns="138735" tIns="69369" rIns="138735" bIns="6936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13635038"/>
            <a:ext cx="4302125" cy="719137"/>
          </a:xfrm>
          <a:prstGeom prst="rect">
            <a:avLst/>
          </a:prstGeom>
        </p:spPr>
        <p:txBody>
          <a:bodyPr vert="horz" wrap="square" lIns="138735" tIns="69369" rIns="138735" bIns="69369" numCol="1" anchor="b" anchorCtr="0" compatLnSpc="1">
            <a:prstTxWarp prst="textNoShape">
              <a:avLst/>
            </a:prstTxWarp>
          </a:bodyPr>
          <a:lstStyle>
            <a:lvl1pPr defTabSz="6273800">
              <a:defRPr sz="1800" smtClean="0">
                <a:latin typeface="Calibri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622925" y="13635038"/>
            <a:ext cx="4302125" cy="719137"/>
          </a:xfrm>
          <a:prstGeom prst="rect">
            <a:avLst/>
          </a:prstGeom>
        </p:spPr>
        <p:txBody>
          <a:bodyPr vert="horz" wrap="square" lIns="138735" tIns="69369" rIns="138735" bIns="69369" numCol="1" anchor="b" anchorCtr="0" compatLnSpc="1">
            <a:prstTxWarp prst="textNoShape">
              <a:avLst/>
            </a:prstTxWarp>
          </a:bodyPr>
          <a:lstStyle>
            <a:lvl1pPr algn="r" defTabSz="6273800">
              <a:defRPr sz="1800" smtClean="0">
                <a:latin typeface="Calibri" charset="0"/>
              </a:defRPr>
            </a:lvl1pPr>
          </a:lstStyle>
          <a:p>
            <a:pPr>
              <a:defRPr/>
            </a:pPr>
            <a:fld id="{82B9D10C-DBC8-495A-85D6-27DE0C3BF4E1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0440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24557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611934" algn="l" defTabSz="1224557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1224557" algn="l" defTabSz="1224557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837180" algn="l" defTabSz="1224557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2449114" algn="l" defTabSz="1224557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3062381" algn="l" defTabSz="12249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74858" algn="l" defTabSz="12249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87334" algn="l" defTabSz="12249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99810" algn="l" defTabSz="12249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944813" y="1074738"/>
            <a:ext cx="4037012" cy="53848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  <a:p>
            <a:pPr eaLnBrk="1" hangingPunct="1">
              <a:spcBef>
                <a:spcPct val="0"/>
              </a:spcBef>
            </a:pPr>
            <a:endParaRPr lang="es-ES" smtClean="0"/>
          </a:p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6270625"/>
            <a:fld id="{6F1416B3-C633-429D-9EAD-BCF19F42EDCF}" type="slidenum">
              <a:rPr lang="es-ES"/>
              <a:pPr defTabSz="6270625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4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7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9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2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4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87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99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783FB-8711-4A48-A149-9FA75D32E3B2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A7E59-0802-419C-B896-32FB99394900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5F0F5-71EB-4B6D-946A-06E44A843B4B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58B34-CACC-48AE-994E-E4CFA7C030B0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60870" y="512660"/>
            <a:ext cx="2160270" cy="1092284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80061" y="512660"/>
            <a:ext cx="6320790" cy="1092284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85971-B69B-48A8-A62F-44BEEFAE39B7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C03A9-687E-4A45-9C26-F8A219ECA24F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33F3-34CC-49C3-A76F-63A1F13453BD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5FF11-385A-4E4C-A27E-7E59E2C395F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58429" y="5425868"/>
            <a:ext cx="8161020" cy="2800349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61247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495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742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990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6238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7485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873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9981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DE01B-A838-4467-9632-3CC2E8B311CD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6A26D-1D96-4667-8AA1-60875106FD6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06729-F56C-4784-A536-F72CD05E9067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A91F0-8216-4898-9008-071809EA8824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0060" y="2865545"/>
            <a:ext cx="4242197" cy="11942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2477" indent="0">
              <a:buNone/>
              <a:defRPr sz="2600" b="1"/>
            </a:lvl2pPr>
            <a:lvl3pPr marL="1224952" indent="0">
              <a:buNone/>
              <a:defRPr sz="2400" b="1"/>
            </a:lvl3pPr>
            <a:lvl4pPr marL="1837429" indent="0">
              <a:buNone/>
              <a:defRPr sz="2100" b="1"/>
            </a:lvl4pPr>
            <a:lvl5pPr marL="2449905" indent="0">
              <a:buNone/>
              <a:defRPr sz="2100" b="1"/>
            </a:lvl5pPr>
            <a:lvl6pPr marL="3062381" indent="0">
              <a:buNone/>
              <a:defRPr sz="2100" b="1"/>
            </a:lvl6pPr>
            <a:lvl7pPr marL="3674858" indent="0">
              <a:buNone/>
              <a:defRPr sz="2100" b="1"/>
            </a:lvl7pPr>
            <a:lvl8pPr marL="4287334" indent="0">
              <a:buNone/>
              <a:defRPr sz="2100" b="1"/>
            </a:lvl8pPr>
            <a:lvl9pPr marL="4899810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0060" y="4059767"/>
            <a:ext cx="4242197" cy="7375737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877278" y="2865545"/>
            <a:ext cx="4243863" cy="11942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2477" indent="0">
              <a:buNone/>
              <a:defRPr sz="2600" b="1"/>
            </a:lvl2pPr>
            <a:lvl3pPr marL="1224952" indent="0">
              <a:buNone/>
              <a:defRPr sz="2400" b="1"/>
            </a:lvl3pPr>
            <a:lvl4pPr marL="1837429" indent="0">
              <a:buNone/>
              <a:defRPr sz="2100" b="1"/>
            </a:lvl4pPr>
            <a:lvl5pPr marL="2449905" indent="0">
              <a:buNone/>
              <a:defRPr sz="2100" b="1"/>
            </a:lvl5pPr>
            <a:lvl6pPr marL="3062381" indent="0">
              <a:buNone/>
              <a:defRPr sz="2100" b="1"/>
            </a:lvl6pPr>
            <a:lvl7pPr marL="3674858" indent="0">
              <a:buNone/>
              <a:defRPr sz="2100" b="1"/>
            </a:lvl7pPr>
            <a:lvl8pPr marL="4287334" indent="0">
              <a:buNone/>
              <a:defRPr sz="2100" b="1"/>
            </a:lvl8pPr>
            <a:lvl9pPr marL="4899810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877278" y="4059767"/>
            <a:ext cx="4243863" cy="7375737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40905-F1C2-443B-9457-B12F81DCF62A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6E56D-94E3-49D9-9EA5-5A44E4AB2C84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08412-0EB3-45F5-A783-A2A07BFAB7CA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9613-1BF0-41FF-9FE1-DC9724CF0721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2A48A-2E56-4B90-8F2E-3C2DBCC5DAE8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BCA0C-F327-4FC5-828F-858E0949A3E7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53803" y="509696"/>
            <a:ext cx="5367337" cy="10925811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2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80061" y="2678857"/>
            <a:ext cx="3158729" cy="8756651"/>
          </a:xfrm>
        </p:spPr>
        <p:txBody>
          <a:bodyPr/>
          <a:lstStyle>
            <a:lvl1pPr marL="0" indent="0">
              <a:buNone/>
              <a:defRPr sz="1900"/>
            </a:lvl1pPr>
            <a:lvl2pPr marL="612477" indent="0">
              <a:buNone/>
              <a:defRPr sz="1600"/>
            </a:lvl2pPr>
            <a:lvl3pPr marL="1224952" indent="0">
              <a:buNone/>
              <a:defRPr sz="1300"/>
            </a:lvl3pPr>
            <a:lvl4pPr marL="1837429" indent="0">
              <a:buNone/>
              <a:defRPr sz="1200"/>
            </a:lvl4pPr>
            <a:lvl5pPr marL="2449905" indent="0">
              <a:buNone/>
              <a:defRPr sz="1200"/>
            </a:lvl5pPr>
            <a:lvl6pPr marL="3062381" indent="0">
              <a:buNone/>
              <a:defRPr sz="1200"/>
            </a:lvl6pPr>
            <a:lvl7pPr marL="3674858" indent="0">
              <a:buNone/>
              <a:defRPr sz="1200"/>
            </a:lvl7pPr>
            <a:lvl8pPr marL="4287334" indent="0">
              <a:buNone/>
              <a:defRPr sz="1200"/>
            </a:lvl8pPr>
            <a:lvl9pPr marL="4899810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C2AFE-85FC-44ED-8539-8B58F41C2D1F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E2355-6BFC-4E3C-A2AA-2E0E2A529DA9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 rtlCol="0">
            <a:normAutofit/>
          </a:bodyPr>
          <a:lstStyle>
            <a:lvl1pPr marL="0" indent="0">
              <a:buNone/>
              <a:defRPr sz="4300"/>
            </a:lvl1pPr>
            <a:lvl2pPr marL="612477" indent="0">
              <a:buNone/>
              <a:defRPr sz="3800"/>
            </a:lvl2pPr>
            <a:lvl3pPr marL="1224952" indent="0">
              <a:buNone/>
              <a:defRPr sz="3200"/>
            </a:lvl3pPr>
            <a:lvl4pPr marL="1837429" indent="0">
              <a:buNone/>
              <a:defRPr sz="2600"/>
            </a:lvl4pPr>
            <a:lvl5pPr marL="2449905" indent="0">
              <a:buNone/>
              <a:defRPr sz="2600"/>
            </a:lvl5pPr>
            <a:lvl6pPr marL="3062381" indent="0">
              <a:buNone/>
              <a:defRPr sz="2600"/>
            </a:lvl6pPr>
            <a:lvl7pPr marL="3674858" indent="0">
              <a:buNone/>
              <a:defRPr sz="2600"/>
            </a:lvl7pPr>
            <a:lvl8pPr marL="4287334" indent="0">
              <a:buNone/>
              <a:defRPr sz="2600"/>
            </a:lvl8pPr>
            <a:lvl9pPr marL="4899810" indent="0">
              <a:buNone/>
              <a:defRPr sz="26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1900"/>
            </a:lvl1pPr>
            <a:lvl2pPr marL="612477" indent="0">
              <a:buNone/>
              <a:defRPr sz="1600"/>
            </a:lvl2pPr>
            <a:lvl3pPr marL="1224952" indent="0">
              <a:buNone/>
              <a:defRPr sz="1300"/>
            </a:lvl3pPr>
            <a:lvl4pPr marL="1837429" indent="0">
              <a:buNone/>
              <a:defRPr sz="1200"/>
            </a:lvl4pPr>
            <a:lvl5pPr marL="2449905" indent="0">
              <a:buNone/>
              <a:defRPr sz="1200"/>
            </a:lvl5pPr>
            <a:lvl6pPr marL="3062381" indent="0">
              <a:buNone/>
              <a:defRPr sz="1200"/>
            </a:lvl6pPr>
            <a:lvl7pPr marL="3674858" indent="0">
              <a:buNone/>
              <a:defRPr sz="1200"/>
            </a:lvl7pPr>
            <a:lvl8pPr marL="4287334" indent="0">
              <a:buNone/>
              <a:defRPr sz="1200"/>
            </a:lvl8pPr>
            <a:lvl9pPr marL="4899810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573ED-D433-4DE1-9CA6-BF23034BE9D1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7C4CA-EA82-4D30-B5AF-7011B4B21E68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80310" y="512843"/>
            <a:ext cx="8640581" cy="213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495" tIns="61248" rIns="122495" bIns="612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80310" y="2987107"/>
            <a:ext cx="8640581" cy="8448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495" tIns="61248" rIns="122495" bIns="61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80310" y="11865192"/>
            <a:ext cx="2239781" cy="681329"/>
          </a:xfrm>
          <a:prstGeom prst="rect">
            <a:avLst/>
          </a:prstGeom>
        </p:spPr>
        <p:txBody>
          <a:bodyPr vert="horz" wrap="square" lIns="122495" tIns="61248" rIns="122495" bIns="61248" numCol="1" anchor="ctr" anchorCtr="0" compatLnSpc="1">
            <a:prstTxWarp prst="textNoShape">
              <a:avLst/>
            </a:prstTxWarp>
          </a:bodyPr>
          <a:lstStyle>
            <a:lvl1pPr>
              <a:defRPr sz="1600" smtClean="0">
                <a:solidFill>
                  <a:srgbClr val="FFFFFF"/>
                </a:solidFill>
                <a:latin typeface="Calibri" charset="0"/>
              </a:defRPr>
            </a:lvl1pPr>
          </a:lstStyle>
          <a:p>
            <a:pPr>
              <a:defRPr/>
            </a:pPr>
            <a:fld id="{CA887486-9727-41E0-8FB3-B89AC3A21D68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280214" y="11865192"/>
            <a:ext cx="3040772" cy="681329"/>
          </a:xfrm>
          <a:prstGeom prst="rect">
            <a:avLst/>
          </a:prstGeom>
        </p:spPr>
        <p:txBody>
          <a:bodyPr vert="horz" wrap="square" lIns="122495" tIns="61248" rIns="122495" bIns="61248" numCol="1" anchor="ctr" anchorCtr="0" compatLnSpc="1">
            <a:prstTxWarp prst="textNoShape">
              <a:avLst/>
            </a:prstTxWarp>
          </a:bodyPr>
          <a:lstStyle>
            <a:lvl1pPr algn="ctr">
              <a:defRPr sz="1600" smtClean="0">
                <a:solidFill>
                  <a:srgbClr val="FFFFFF"/>
                </a:solidFill>
                <a:latin typeface="Calibri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81110" y="11865192"/>
            <a:ext cx="2239781" cy="681329"/>
          </a:xfrm>
          <a:prstGeom prst="rect">
            <a:avLst/>
          </a:prstGeom>
        </p:spPr>
        <p:txBody>
          <a:bodyPr vert="horz" wrap="square" lIns="122495" tIns="61248" rIns="122495" bIns="61248" numCol="1" anchor="ctr" anchorCtr="0" compatLnSpc="1">
            <a:prstTxWarp prst="textNoShape">
              <a:avLst/>
            </a:prstTxWarp>
          </a:bodyPr>
          <a:lstStyle>
            <a:lvl1pPr algn="r">
              <a:defRPr sz="1600" smtClean="0">
                <a:solidFill>
                  <a:srgbClr val="FFFFFF"/>
                </a:solidFill>
                <a:latin typeface="Calibri" charset="0"/>
              </a:defRPr>
            </a:lvl1pPr>
          </a:lstStyle>
          <a:p>
            <a:pPr>
              <a:defRPr/>
            </a:pPr>
            <a:fld id="{FC099762-FD81-453D-B21C-49A4018E3459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4557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1224557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1224557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1224557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1224557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135439" algn="ctr" defTabSz="1224593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6pPr>
      <a:lvl7pPr marL="270878" algn="ctr" defTabSz="1224593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7pPr>
      <a:lvl8pPr marL="406317" algn="ctr" defTabSz="1224593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8pPr>
      <a:lvl9pPr marL="541755" algn="ctr" defTabSz="1224593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9pPr>
    </p:titleStyle>
    <p:bodyStyle>
      <a:lvl1pPr marL="458434" indent="-458434" algn="l" defTabSz="1224557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3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994652" indent="-382029" algn="l" defTabSz="1224557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530180" indent="-305623" algn="l" defTabSz="1224557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43491" indent="-305623" algn="l" defTabSz="1224557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755425" indent="-305623" algn="l" defTabSz="1224557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3368620" indent="-306239" algn="l" defTabSz="122495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81095" indent="-306239" algn="l" defTabSz="122495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93572" indent="-306239" algn="l" defTabSz="122495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6049" indent="-306239" algn="l" defTabSz="122495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2249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2477" algn="l" defTabSz="12249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4952" algn="l" defTabSz="12249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7429" algn="l" defTabSz="12249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905" algn="l" defTabSz="12249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62381" algn="l" defTabSz="12249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74858" algn="l" defTabSz="12249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87334" algn="l" defTabSz="12249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99810" algn="l" defTabSz="12249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58 CuadroTexto"/>
          <p:cNvSpPr txBox="1"/>
          <p:nvPr/>
        </p:nvSpPr>
        <p:spPr>
          <a:xfrm>
            <a:off x="178235" y="1283793"/>
            <a:ext cx="4541050" cy="147616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31994" tIns="42658" rIns="106645" bIns="42658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marL="120650" defTabSz="2951163" eaLnBrk="0" hangingPunct="0">
              <a:tabLst>
                <a:tab pos="242888" algn="l"/>
              </a:tabLst>
              <a:defRPr sz="5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2951163" eaLnBrk="0" hangingPunct="0">
              <a:tabLst>
                <a:tab pos="242888" algn="l"/>
              </a:tabLst>
              <a:defRPr sz="5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242888" algn="l"/>
              </a:tabLst>
              <a:defRPr sz="5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242888" algn="l"/>
              </a:tabLst>
              <a:defRPr sz="5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242888" algn="l"/>
              </a:tabLst>
              <a:defRPr sz="5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42888" algn="l"/>
              </a:tabLst>
              <a:defRPr sz="5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42888" algn="l"/>
              </a:tabLst>
              <a:defRPr sz="5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2888" algn="l"/>
              </a:tabLst>
              <a:defRPr sz="5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242888" algn="l"/>
              </a:tabLst>
              <a:defRPr sz="5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just" eaLnBrk="1" hangingPunct="1">
              <a:spcBef>
                <a:spcPts val="87"/>
              </a:spcBef>
              <a:defRPr/>
            </a:pPr>
            <a:r>
              <a:rPr lang="es-ES" sz="14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INTRODUCCIÓN</a:t>
            </a:r>
          </a:p>
          <a:p>
            <a:pPr algn="just" eaLnBrk="1" hangingPunct="1">
              <a:spcBef>
                <a:spcPts val="87"/>
              </a:spcBef>
              <a:defRPr/>
            </a:pPr>
            <a:endParaRPr lang="es-ES_tradnl" sz="8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algn="just" eaLnBrk="1" hangingPunct="1">
              <a:spcBef>
                <a:spcPts val="87"/>
              </a:spcBef>
              <a:defRPr/>
            </a:pP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Lor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Lorem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ipsum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dolor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sit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amet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consectetuer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adipiscing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elit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Aenean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commodo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ligula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eget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dolor.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Aenean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massa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Cum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sociis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natoque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penatibus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et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magnis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parturient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montes,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nascetur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ridiculus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mus.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Donec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quam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felis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ultricies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nec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pellentesque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eu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pretium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quis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sem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Nulla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consequat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massa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quis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enim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Donec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pede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justo,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fringilla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vel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aliquet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nec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vulputate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eget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arcu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In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enim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justo,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rhoncus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ut,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imperdiet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a,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venenatis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vitae, justo.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Nullam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dictum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felis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eu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pede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mollis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pretium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Integer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tincidunt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Cras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dapibus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Vivamus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elementum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semper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nisi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Aenean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vulputate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eleifend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tellus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Aenean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leo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ligula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porttitor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eu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consequat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vitae,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eleifend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ac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enim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Aliquam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lorem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ante,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dapibus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in,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viverra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quis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feugiat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a,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tellus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Phasellus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viverra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nulla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ut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metus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varius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laoreet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Quisqu</a:t>
            </a:r>
            <a:endParaRPr lang="es-ES" sz="8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algn="just" eaLnBrk="1" hangingPunct="1">
              <a:spcBef>
                <a:spcPts val="87"/>
              </a:spcBef>
              <a:defRPr/>
            </a:pPr>
            <a:endParaRPr lang="es-ES" sz="8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30" name="44 Conector recto"/>
          <p:cNvCxnSpPr/>
          <p:nvPr/>
        </p:nvCxnSpPr>
        <p:spPr>
          <a:xfrm flipV="1">
            <a:off x="80527" y="12047775"/>
            <a:ext cx="9430169" cy="23494"/>
          </a:xfrm>
          <a:prstGeom prst="line">
            <a:avLst/>
          </a:prstGeom>
          <a:ln w="57150" cmpd="thinThick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3364304" y="149691"/>
            <a:ext cx="6100072" cy="998835"/>
          </a:xfrm>
          <a:prstGeom prst="rect">
            <a:avLst/>
          </a:prstGeom>
          <a:noFill/>
          <a:ln w="57150" cap="flat" cmpd="thinThick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9648" tIns="19824" rIns="39648" bIns="19824" anchor="ctr">
            <a:noAutofit/>
          </a:bodyPr>
          <a:lstStyle/>
          <a:p>
            <a:pPr algn="ctr">
              <a:defRPr/>
            </a:pPr>
            <a:r>
              <a:rPr lang="es-ES_tradnl" kern="1000" cap="small" smtClean="0">
                <a:solidFill>
                  <a:srgbClr val="000000"/>
                </a:solidFill>
                <a:latin typeface="Arial"/>
                <a:ea typeface="ＭＳ Ｐゴシック" charset="-128"/>
                <a:cs typeface="Arial"/>
              </a:rPr>
              <a:t>Título </a:t>
            </a:r>
            <a:endParaRPr lang="es-ES_tradnl" kern="1000" cap="small" dirty="0">
              <a:solidFill>
                <a:srgbClr val="000000"/>
              </a:solidFill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2063" name="CuadroTexto 36"/>
          <p:cNvSpPr txBox="1">
            <a:spLocks noChangeAspect="1" noChangeArrowheads="1"/>
          </p:cNvSpPr>
          <p:nvPr/>
        </p:nvSpPr>
        <p:spPr bwMode="auto">
          <a:xfrm>
            <a:off x="4962221" y="1285552"/>
            <a:ext cx="4379924" cy="1491778"/>
          </a:xfrm>
          <a:prstGeom prst="rect">
            <a:avLst/>
          </a:prstGeom>
          <a:solidFill>
            <a:schemeClr val="tx1"/>
          </a:solidFill>
          <a:ln w="57150" cmpd="thinThick">
            <a:solidFill>
              <a:srgbClr val="008000"/>
            </a:solidFill>
            <a:miter lim="800000"/>
            <a:headEnd/>
            <a:tailEnd/>
          </a:ln>
        </p:spPr>
        <p:txBody>
          <a:bodyPr wrap="square" lIns="109267" tIns="109267" rIns="156096" bIns="93658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s-ES" sz="1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Autores/as</a:t>
            </a:r>
            <a:endParaRPr lang="es-ES" sz="1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r>
              <a:rPr lang="es-ES" sz="1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email, </a:t>
            </a:r>
          </a:p>
          <a:p>
            <a:pPr algn="ctr">
              <a:lnSpc>
                <a:spcPct val="120000"/>
              </a:lnSpc>
            </a:pPr>
            <a:r>
              <a:rPr lang="es-ES" sz="1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Logo</a:t>
            </a:r>
          </a:p>
          <a:p>
            <a:pPr algn="ctr">
              <a:lnSpc>
                <a:spcPct val="120000"/>
              </a:lnSpc>
            </a:pPr>
            <a:endParaRPr lang="es-ES" sz="1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endParaRPr lang="es-ES" sz="1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endParaRPr lang="es-ES" sz="1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endParaRPr lang="es-ES" sz="1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endParaRPr lang="es-ES" sz="1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067" name="58 CuadroTexto"/>
          <p:cNvSpPr txBox="1">
            <a:spLocks noChangeArrowheads="1"/>
          </p:cNvSpPr>
          <p:nvPr/>
        </p:nvSpPr>
        <p:spPr bwMode="auto">
          <a:xfrm>
            <a:off x="178235" y="2868839"/>
            <a:ext cx="4549399" cy="194778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1994" tIns="42658" rIns="106645" bIns="42658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r>
              <a:rPr lang="es-ES" sz="1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ODS</a:t>
            </a:r>
            <a:endParaRPr lang="es-ES" sz="8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8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200995" indent="-148681" algn="just" defTabSz="1279624">
              <a:spcBef>
                <a:spcPts val="87"/>
              </a:spcBef>
              <a:buFont typeface="Arial" pitchFamily="34" charset="0"/>
              <a:buChar char="•"/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1" name="Rectángulo 50"/>
          <p:cNvSpPr/>
          <p:nvPr/>
        </p:nvSpPr>
        <p:spPr>
          <a:xfrm>
            <a:off x="153136" y="9384697"/>
            <a:ext cx="9269829" cy="1248365"/>
          </a:xfrm>
          <a:prstGeom prst="rect">
            <a:avLst/>
          </a:prstGeom>
          <a:ln w="57150" cmpd="thinThick">
            <a:solidFill>
              <a:srgbClr val="008000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9648" tIns="19824" rIns="39648" bIns="19824" anchor="t">
            <a:noAutofit/>
          </a:bodyPr>
          <a:lstStyle/>
          <a:p>
            <a:pPr>
              <a:defRPr/>
            </a:pPr>
            <a:r>
              <a:rPr lang="es-ES" sz="16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CONCLUSIONES</a:t>
            </a:r>
            <a:endParaRPr lang="es-ES_tradnl" dirty="0">
              <a:solidFill>
                <a:srgbClr val="000000"/>
              </a:solidFill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2072" name="25 CuadroTexto"/>
          <p:cNvSpPr txBox="1">
            <a:spLocks noChangeArrowheads="1"/>
          </p:cNvSpPr>
          <p:nvPr/>
        </p:nvSpPr>
        <p:spPr bwMode="auto">
          <a:xfrm>
            <a:off x="6306021" y="10793287"/>
            <a:ext cx="3151262" cy="1148782"/>
          </a:xfrm>
          <a:prstGeom prst="rect">
            <a:avLst/>
          </a:prstGeom>
          <a:noFill/>
          <a:ln w="57150" cmpd="thinThick">
            <a:solidFill>
              <a:srgbClr val="008000"/>
            </a:solidFill>
            <a:miter lim="800000"/>
            <a:headEnd/>
            <a:tailEnd/>
          </a:ln>
        </p:spPr>
        <p:txBody>
          <a:bodyPr lIns="31994" tIns="42658" rIns="106645" bIns="42658">
            <a:noAutofit/>
          </a:bodyPr>
          <a:lstStyle/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r>
              <a:rPr lang="es-ES" sz="1000" b="1" dirty="0" smtClean="0">
                <a:solidFill>
                  <a:srgbClr val="000000"/>
                </a:solidFill>
                <a:latin typeface="Arial"/>
                <a:cs typeface="Arial"/>
              </a:rPr>
              <a:t>Espacio </a:t>
            </a:r>
            <a:r>
              <a:rPr lang="es-ES" sz="1000" b="1" dirty="0">
                <a:solidFill>
                  <a:srgbClr val="000000"/>
                </a:solidFill>
                <a:latin typeface="Arial"/>
                <a:cs typeface="Arial"/>
              </a:rPr>
              <a:t>reservado para clasificación por el comité de selección</a:t>
            </a: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r>
              <a:rPr lang="es-ES" sz="1400" b="1" dirty="0">
                <a:solidFill>
                  <a:srgbClr val="000000"/>
                </a:solidFill>
                <a:latin typeface="Arial"/>
                <a:cs typeface="Arial"/>
              </a:rPr>
              <a:t>NO </a:t>
            </a:r>
            <a:r>
              <a:rPr lang="es-ES" sz="1400" b="1" dirty="0" smtClean="0">
                <a:solidFill>
                  <a:srgbClr val="000000"/>
                </a:solidFill>
                <a:latin typeface="Arial"/>
                <a:cs typeface="Arial"/>
              </a:rPr>
              <a:t>USAR</a:t>
            </a: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r>
              <a:rPr lang="es-ES" sz="1000" dirty="0" smtClean="0">
                <a:solidFill>
                  <a:schemeClr val="bg1"/>
                </a:solidFill>
              </a:rPr>
              <a:t>Línea </a:t>
            </a:r>
            <a:r>
              <a:rPr lang="es-ES" sz="1000" smtClean="0">
                <a:solidFill>
                  <a:schemeClr val="bg1"/>
                </a:solidFill>
              </a:rPr>
              <a:t>temática </a:t>
            </a:r>
            <a:r>
              <a:rPr lang="es-ES" sz="1000" smtClean="0">
                <a:solidFill>
                  <a:schemeClr val="bg1"/>
                </a:solidFill>
              </a:rPr>
              <a:t>3: </a:t>
            </a:r>
            <a:r>
              <a:rPr lang="es-ES" sz="1000" dirty="0" smtClean="0">
                <a:solidFill>
                  <a:schemeClr val="bg1"/>
                </a:solidFill>
              </a:rPr>
              <a:t>Procesos </a:t>
            </a:r>
            <a:r>
              <a:rPr lang="es-ES" sz="1000" dirty="0">
                <a:solidFill>
                  <a:schemeClr val="bg1"/>
                </a:solidFill>
              </a:rPr>
              <a:t>de institucionalización del ApS en las universidades con criterios de </a:t>
            </a:r>
            <a:r>
              <a:rPr lang="es-ES" sz="1000" dirty="0" smtClean="0">
                <a:solidFill>
                  <a:schemeClr val="bg1"/>
                </a:solidFill>
              </a:rPr>
              <a:t>ODS </a:t>
            </a:r>
            <a:r>
              <a:rPr lang="es-ES" sz="1000" dirty="0">
                <a:solidFill>
                  <a:schemeClr val="bg1"/>
                </a:solidFill>
              </a:rPr>
              <a:t>(</a:t>
            </a:r>
            <a:r>
              <a:rPr lang="es-ES" sz="1000" i="1" dirty="0">
                <a:solidFill>
                  <a:schemeClr val="bg1"/>
                </a:solidFill>
              </a:rPr>
              <a:t>en el caso de Línea temática 1 ó 5, anotarlo aquí</a:t>
            </a:r>
            <a:r>
              <a:rPr lang="es-ES" sz="1000" dirty="0">
                <a:solidFill>
                  <a:schemeClr val="bg1"/>
                </a:solidFill>
              </a:rPr>
              <a:t>).</a:t>
            </a:r>
            <a:endParaRPr lang="es-ES" sz="10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1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3" name="58 CuadroTexto"/>
          <p:cNvSpPr txBox="1">
            <a:spLocks noChangeArrowheads="1"/>
          </p:cNvSpPr>
          <p:nvPr/>
        </p:nvSpPr>
        <p:spPr bwMode="auto">
          <a:xfrm>
            <a:off x="4832924" y="4877526"/>
            <a:ext cx="4590041" cy="217134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1994" tIns="42658" rIns="106645" bIns="42658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r>
              <a:rPr lang="es-ES" sz="14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ASPECTOS MÁS </a:t>
            </a:r>
            <a:r>
              <a:rPr lang="es-ES" sz="1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POSITIVOS / APRENDIZAJES</a:t>
            </a:r>
            <a:endParaRPr lang="es-ES" sz="14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5" name="58 CuadroTexto"/>
          <p:cNvSpPr txBox="1">
            <a:spLocks noChangeArrowheads="1"/>
          </p:cNvSpPr>
          <p:nvPr/>
        </p:nvSpPr>
        <p:spPr bwMode="auto">
          <a:xfrm>
            <a:off x="178235" y="4877525"/>
            <a:ext cx="4541050" cy="217134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31994" tIns="42658" rIns="106645" bIns="42658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r>
              <a:rPr lang="es-ES" sz="14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DESCRIPCIÓN DEL PROCESO</a:t>
            </a:r>
          </a:p>
          <a:p>
            <a:pPr algn="just">
              <a:spcBef>
                <a:spcPts val="87"/>
              </a:spcBef>
              <a:defRPr/>
            </a:pPr>
            <a:endParaRPr lang="es-ES_tradnl" sz="8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algn="just">
              <a:spcBef>
                <a:spcPts val="87"/>
              </a:spcBef>
              <a:defRPr/>
            </a:pP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Lor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Lorem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ipsum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dolor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sit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amet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consectetuer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adipiscing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elit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Aenean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commodo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ligula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eget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dolor.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Aenean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massa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Cum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sociis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natoque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penatibus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et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magnis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parturient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montes,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nascetur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ridiculus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mus.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Donec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quam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felis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ultricies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nec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pellentesque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eu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pretium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quis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sem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Nulla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consequat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massa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quis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enim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Donec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pede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justo,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fringilla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vel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aliquet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nec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vulputate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eget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arcu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In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enim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justo,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rhoncus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ut,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imperdiet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a,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venenatis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vitae, justo.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Nullam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dictum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felis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eu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pede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mollis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pretium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Integer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tincidunt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Cras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dapibus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Vivamus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elementum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semper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nisi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Aenean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vulputate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eleifend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tellus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Aenean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leo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ligula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porttitor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eu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consequat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vitae,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eleifend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ac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enim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Aliquam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lorem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ante,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dapibus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in,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viverra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37" name="58 CuadroTexto"/>
          <p:cNvSpPr txBox="1">
            <a:spLocks noChangeArrowheads="1"/>
          </p:cNvSpPr>
          <p:nvPr/>
        </p:nvSpPr>
        <p:spPr bwMode="auto">
          <a:xfrm>
            <a:off x="189819" y="7123641"/>
            <a:ext cx="4529466" cy="215534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1994" tIns="42658" rIns="106645" bIns="42658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r>
              <a:rPr lang="es-ES" sz="14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DIFICULTADES Y ESTRATEGIAS </a:t>
            </a:r>
            <a:r>
              <a:rPr lang="es-ES" sz="1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EMPLEADAS / APRENDIZAJES</a:t>
            </a:r>
            <a:endParaRPr lang="es-ES" sz="14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7" name="58 CuadroTexto"/>
          <p:cNvSpPr txBox="1">
            <a:spLocks noChangeArrowheads="1"/>
          </p:cNvSpPr>
          <p:nvPr/>
        </p:nvSpPr>
        <p:spPr bwMode="auto">
          <a:xfrm>
            <a:off x="178235" y="10693963"/>
            <a:ext cx="5979320" cy="124810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1994" tIns="42658" rIns="106645" bIns="42658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r>
              <a:rPr lang="es-ES" sz="14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REFERENCIAS</a:t>
            </a: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14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200995" indent="-148681" algn="just" defTabSz="1279624">
              <a:spcBef>
                <a:spcPts val="87"/>
              </a:spcBef>
              <a:buFont typeface="Arial" pitchFamily="34" charset="0"/>
              <a:buChar char="•"/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5" name="58 CuadroTexto"/>
          <p:cNvSpPr txBox="1">
            <a:spLocks noChangeArrowheads="1"/>
          </p:cNvSpPr>
          <p:nvPr/>
        </p:nvSpPr>
        <p:spPr bwMode="auto">
          <a:xfrm>
            <a:off x="4832924" y="2868841"/>
            <a:ext cx="4590041" cy="194778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31994" tIns="42658" rIns="106645" bIns="42658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r>
              <a:rPr lang="es-ES" sz="1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PARTICIPANTES</a:t>
            </a:r>
            <a:endParaRPr lang="es-ES" sz="14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14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200995" indent="-148681" algn="just" defTabSz="1279624">
              <a:spcBef>
                <a:spcPts val="87"/>
              </a:spcBef>
              <a:buFont typeface="Arial" pitchFamily="34" charset="0"/>
              <a:buChar char="•"/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178235" y="144579"/>
            <a:ext cx="3038189" cy="1019024"/>
            <a:chOff x="178235" y="144579"/>
            <a:chExt cx="3038189" cy="1019024"/>
          </a:xfrm>
        </p:grpSpPr>
        <p:sp>
          <p:nvSpPr>
            <p:cNvPr id="21" name="58 CuadroTexto"/>
            <p:cNvSpPr txBox="1">
              <a:spLocks noChangeArrowheads="1"/>
            </p:cNvSpPr>
            <p:nvPr/>
          </p:nvSpPr>
          <p:spPr bwMode="auto">
            <a:xfrm>
              <a:off x="178235" y="144579"/>
              <a:ext cx="3038189" cy="1019024"/>
            </a:xfrm>
            <a:prstGeom prst="rect">
              <a:avLst/>
            </a:prstGeom>
            <a:noFill/>
            <a:ln w="31750" cmpd="dbl"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31994" tIns="42658" rIns="106645" bIns="42658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>
                <a:spcBef>
                  <a:spcPts val="87"/>
                </a:spcBef>
                <a:defRPr/>
              </a:pPr>
              <a:endParaRPr lang="es-ES" sz="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endParaRPr>
            </a:p>
            <a:p>
              <a:pPr algn="ctr">
                <a:spcBef>
                  <a:spcPts val="87"/>
                </a:spcBef>
                <a:defRPr/>
              </a:pPr>
              <a:endPara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endParaRPr>
            </a:p>
            <a:p>
              <a:pPr algn="ctr">
                <a:spcBef>
                  <a:spcPts val="87"/>
                </a:spcBef>
                <a:defRPr/>
              </a:pPr>
              <a:endParaRPr lang="es-ES" sz="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endParaRPr>
            </a:p>
            <a:p>
              <a:pPr algn="ctr">
                <a:spcBef>
                  <a:spcPts val="87"/>
                </a:spcBef>
                <a:defRPr/>
              </a:pPr>
              <a:endPara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endParaRPr>
            </a:p>
            <a:p>
              <a:pPr algn="ctr">
                <a:spcBef>
                  <a:spcPts val="87"/>
                </a:spcBef>
                <a:defRPr/>
              </a:pPr>
              <a:endParaRPr lang="es-ES" sz="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endParaRPr>
            </a:p>
            <a:p>
              <a:pPr algn="ctr">
                <a:spcBef>
                  <a:spcPts val="87"/>
                </a:spcBef>
                <a:defRPr/>
              </a:pPr>
              <a:endPara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endParaRPr>
            </a:p>
            <a:p>
              <a:pPr algn="ctr">
                <a:spcBef>
                  <a:spcPts val="87"/>
                </a:spcBef>
                <a:defRPr/>
              </a:pPr>
              <a:r>
                <a:rPr lang="es-ES" sz="800" b="1" dirty="0" smtClean="0">
                  <a:ln w="50800"/>
                  <a:solidFill>
                    <a:schemeClr val="bg1">
                      <a:shade val="50000"/>
                    </a:schemeClr>
                  </a:solidFill>
                  <a:latin typeface="Arial"/>
                  <a:cs typeface="Arial"/>
                </a:rPr>
                <a:t>Las Palmas de Gran Canaria, 3-5 junio 2020</a:t>
              </a:r>
              <a:endParaRPr lang="es-ES" sz="9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endParaRPr>
            </a:p>
            <a:p>
              <a:pPr marL="52314" algn="just" defTabSz="1279624">
                <a:lnSpc>
                  <a:spcPct val="90000"/>
                </a:lnSpc>
                <a:spcBef>
                  <a:spcPts val="87"/>
                </a:spcBef>
                <a:tabLst>
                  <a:tab pos="105316" algn="l"/>
                </a:tabLst>
              </a:pPr>
              <a:endParaRPr lang="es-ES" sz="9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endParaRPr>
            </a:p>
            <a:p>
              <a:pPr marL="52314" algn="just" defTabSz="1279624">
                <a:lnSpc>
                  <a:spcPct val="90000"/>
                </a:lnSpc>
                <a:spcBef>
                  <a:spcPts val="87"/>
                </a:spcBef>
                <a:tabLst>
                  <a:tab pos="105316" algn="l"/>
                </a:tabLst>
              </a:pPr>
              <a:endParaRPr lang="es-ES" sz="9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endParaRPr>
            </a:p>
            <a:p>
              <a:pPr marL="52314" algn="just" defTabSz="1279624">
                <a:lnSpc>
                  <a:spcPct val="90000"/>
                </a:lnSpc>
                <a:spcBef>
                  <a:spcPts val="87"/>
                </a:spcBef>
                <a:tabLst>
                  <a:tab pos="105316" algn="l"/>
                </a:tabLst>
              </a:pPr>
              <a:endParaRPr lang="es-ES" sz="9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endParaRPr>
            </a:p>
            <a:p>
              <a:pPr marL="52314" algn="just" defTabSz="1279624">
                <a:lnSpc>
                  <a:spcPct val="90000"/>
                </a:lnSpc>
                <a:spcBef>
                  <a:spcPts val="87"/>
                </a:spcBef>
                <a:tabLst>
                  <a:tab pos="105316" algn="l"/>
                </a:tabLst>
              </a:pPr>
              <a:endParaRPr lang="es-ES" sz="9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endParaRPr>
            </a:p>
            <a:p>
              <a:pPr marL="52314" algn="just" defTabSz="1279624">
                <a:lnSpc>
                  <a:spcPct val="90000"/>
                </a:lnSpc>
                <a:spcBef>
                  <a:spcPts val="87"/>
                </a:spcBef>
                <a:tabLst>
                  <a:tab pos="105316" algn="l"/>
                </a:tabLst>
              </a:pPr>
              <a:endParaRPr lang="es-ES" sz="9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endParaRPr>
            </a:p>
          </p:txBody>
        </p:sp>
        <p:pic>
          <p:nvPicPr>
            <p:cNvPr id="22" name="Imagen 21" descr="H:\1-2020 CONGRESO ApS\2020 X CONGRESO ApS- 3-5 junio ULPGC\logos\acronimo v1.png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82" y="185289"/>
              <a:ext cx="1906770" cy="78904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" name="58 CuadroTexto"/>
          <p:cNvSpPr txBox="1">
            <a:spLocks noChangeArrowheads="1"/>
          </p:cNvSpPr>
          <p:nvPr/>
        </p:nvSpPr>
        <p:spPr bwMode="auto">
          <a:xfrm>
            <a:off x="4825532" y="7134794"/>
            <a:ext cx="4590041" cy="214419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31994" tIns="42658" rIns="106645" bIns="42658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r>
              <a:rPr lang="es-ES" sz="14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RETOS Y PERSPECTIVAS</a:t>
            </a: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14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200995" indent="-148681" algn="just" defTabSz="1279624">
              <a:spcBef>
                <a:spcPts val="87"/>
              </a:spcBef>
              <a:buFont typeface="Arial" pitchFamily="34" charset="0"/>
              <a:buChar char="•"/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tx1"/>
        </a:solidFill>
        <a:ln w="28575">
          <a:solidFill>
            <a:schemeClr val="bg2">
              <a:lumMod val="50000"/>
            </a:schemeClr>
          </a:solidFill>
        </a:ln>
      </a:spPr>
      <a:bodyPr lIns="252000" tIns="252000" rIns="360000" bIns="216000">
        <a:spAutoFit/>
      </a:bodyPr>
      <a:lstStyle>
        <a:defPPr algn="just" defTabSz="4135062" fontAlgn="auto">
          <a:spcBef>
            <a:spcPts val="0"/>
          </a:spcBef>
          <a:spcAft>
            <a:spcPts val="0"/>
          </a:spcAft>
          <a:defRPr sz="2500" dirty="0">
            <a:solidFill>
              <a:schemeClr val="bg2">
                <a:lumMod val="50000"/>
              </a:schemeClr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9777</TotalTime>
  <Words>363</Words>
  <Application>Microsoft Macintosh PowerPoint</Application>
  <PresentationFormat>A3 (297x420 mm)</PresentationFormat>
  <Paragraphs>85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ApsU5 Poster</dc:title>
  <dc:subject/>
  <dc:creator>Ana</dc:creator>
  <cp:keywords/>
  <dc:description/>
  <cp:lastModifiedBy>Kino Rocha</cp:lastModifiedBy>
  <cp:revision>894</cp:revision>
  <dcterms:created xsi:type="dcterms:W3CDTF">2013-05-08T15:42:35Z</dcterms:created>
  <dcterms:modified xsi:type="dcterms:W3CDTF">2019-07-12T19:25:54Z</dcterms:modified>
  <cp:category/>
</cp:coreProperties>
</file>